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9" r:id="rId1"/>
  </p:sldMasterIdLst>
  <p:sldIdLst>
    <p:sldId id="259" r:id="rId2"/>
    <p:sldId id="260" r:id="rId3"/>
    <p:sldId id="264" r:id="rId4"/>
    <p:sldId id="263" r:id="rId5"/>
  </p:sldIdLst>
  <p:sldSz cx="12192000" cy="6858000"/>
  <p:notesSz cx="6858000" cy="9144000"/>
  <p:defaultTextStyle>
    <a:defPPr>
      <a:defRPr lang="pt-B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4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288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879F64-F219-42C6-8F9E-D4EFF7A4C747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5E70B-9EBF-44B0-9E8C-D58DB49D865E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BC252B2-964C-4D77-B5C8-60A984AAE9DF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9B1B-30E3-47E8-BFF5-25C39D43F26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29D02C-9814-4693-ABC7-63F470B53673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8DFA-FE8B-415D-B5B8-22F4337A53CC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A24FCA-65DF-477F-8A55-93D1106A0BC2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2287F-8715-4E7F-B0EE-6FB9ACE8243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459610D-9440-4576-AF28-36806279B8C3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8667D-273D-42B8-A288-D0228D19BE3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8DDA08-3A59-4526-8031-7E80738904FA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DB2198-2354-415E-A148-A2BE94229E5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36BE03-6B9B-42B8-941F-A1A104B3D43C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D4B62A-482A-49F9-8BF3-439B5162D6F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031FE6-13B2-4B06-968F-F49405DF8F88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4718A-981E-4A06-B690-7EB660E0C02D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9CAFB65-D651-4952-88BD-C7FCA60CA252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C2DAA-13D7-4DB7-AAB9-E8208CABF38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5AA16B-09C5-4EEC-BD78-26CAADBC4B95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A831C-2F74-4151-8922-12CBFFFCC466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D248A4-7D52-4E0F-B0C4-890154C584A6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8E45E-A71F-4AEF-B48F-308DA20D9252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74C9BB11-ED89-4DFB-A181-A73CEE13EFEB}" type="datetimeFigureOut">
              <a:rPr lang="pt-BR" smtClean="0"/>
              <a:pPr>
                <a:defRPr/>
              </a:pPr>
              <a:t>29/08/2015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9CC027-7700-4405-BF21-5E51C9FC7D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ítulo 1"/>
          <p:cNvSpPr>
            <a:spLocks noGrp="1"/>
          </p:cNvSpPr>
          <p:nvPr>
            <p:ph type="title"/>
          </p:nvPr>
        </p:nvSpPr>
        <p:spPr>
          <a:xfrm>
            <a:off x="2592392" y="1158881"/>
            <a:ext cx="8912225" cy="2176463"/>
          </a:xfrm>
        </p:spPr>
        <p:txBody>
          <a:bodyPr/>
          <a:lstStyle/>
          <a:p>
            <a:pPr marL="0" indent="0" algn="ctr">
              <a:buNone/>
            </a:pPr>
            <a:r>
              <a:rPr lang="pt-BR" sz="3000" b="1" dirty="0" smtClean="0"/>
              <a:t>Ribas do Rio Pardo – MS</a:t>
            </a:r>
            <a:br>
              <a:rPr lang="pt-BR" sz="3000" b="1" dirty="0" smtClean="0"/>
            </a:br>
            <a:r>
              <a:rPr lang="pt-BR" sz="3000" b="1" dirty="0" err="1" smtClean="0"/>
              <a:t>E.E.Dr°</a:t>
            </a:r>
            <a:r>
              <a:rPr lang="pt-BR" sz="3000" b="1" dirty="0" smtClean="0"/>
              <a:t> João Ponce de Arruda</a:t>
            </a:r>
            <a:br>
              <a:rPr lang="pt-BR" sz="3000" b="1" dirty="0" smtClean="0"/>
            </a:br>
            <a:r>
              <a:rPr lang="pt-BR" sz="3000" b="1" dirty="0" smtClean="0"/>
              <a:t>PROGETEC: Rita Elaine de Paula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aixaDeTexto 5"/>
          <p:cNvSpPr txBox="1">
            <a:spLocks noChangeArrowheads="1"/>
          </p:cNvSpPr>
          <p:nvPr/>
        </p:nvSpPr>
        <p:spPr bwMode="auto">
          <a:xfrm>
            <a:off x="1571629" y="1662119"/>
            <a:ext cx="9350375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pt-BR" sz="3000" dirty="0" smtClean="0">
                <a:latin typeface="Arial" charset="0"/>
                <a:cs typeface="Arial" charset="0"/>
              </a:rPr>
              <a:t>Vídeos </a:t>
            </a:r>
            <a:r>
              <a:rPr lang="pt-BR" sz="3000" dirty="0">
                <a:latin typeface="Arial" charset="0"/>
                <a:cs typeface="Arial" charset="0"/>
              </a:rPr>
              <a:t>e slides, </a:t>
            </a:r>
            <a:r>
              <a:rPr lang="pt-BR" sz="3000" dirty="0" smtClean="0">
                <a:latin typeface="Arial" charset="0"/>
                <a:cs typeface="Arial" charset="0"/>
              </a:rPr>
              <a:t>produzidos e apresentados pelos alunos.</a:t>
            </a:r>
            <a:endParaRPr lang="pt-BR" sz="3000" dirty="0">
              <a:latin typeface="Arial" charset="0"/>
              <a:cs typeface="Arial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pt-BR" sz="3000" dirty="0">
                <a:latin typeface="Arial" charset="0"/>
                <a:cs typeface="Arial" charset="0"/>
              </a:rPr>
              <a:t>Utilização da lousa digital com atividades online e off-line.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pt-BR" sz="3000" dirty="0" smtClean="0">
                <a:latin typeface="Arial" charset="0"/>
                <a:cs typeface="Arial" charset="0"/>
              </a:rPr>
              <a:t>Produção </a:t>
            </a:r>
            <a:r>
              <a:rPr lang="pt-BR" sz="3000" dirty="0">
                <a:latin typeface="Arial" charset="0"/>
                <a:cs typeface="Arial" charset="0"/>
              </a:rPr>
              <a:t>de textos no editor de texto.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pt-BR" sz="3000" dirty="0">
                <a:latin typeface="Arial" charset="0"/>
                <a:cs typeface="Arial" charset="0"/>
              </a:rPr>
              <a:t>Atividades no Ambiente </a:t>
            </a:r>
            <a:r>
              <a:rPr lang="pt-BR" sz="3000" dirty="0" err="1">
                <a:latin typeface="Arial" charset="0"/>
                <a:cs typeface="Arial" charset="0"/>
              </a:rPr>
              <a:t>Moodle</a:t>
            </a:r>
            <a:r>
              <a:rPr lang="pt-BR" sz="3000" dirty="0">
                <a:latin typeface="Arial" charset="0"/>
                <a:cs typeface="Arial" charset="0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pt-BR" sz="3000" dirty="0">
                <a:latin typeface="Arial" charset="0"/>
                <a:cs typeface="Arial" charset="0"/>
              </a:rPr>
              <a:t>Projetos com uso das tecnologias.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/>
          <p:cNvSpPr txBox="1"/>
          <p:nvPr/>
        </p:nvSpPr>
        <p:spPr>
          <a:xfrm>
            <a:off x="1770185" y="515818"/>
            <a:ext cx="1015218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>
              <a:buFont typeface="Wingdings" pitchFamily="2" charset="2"/>
              <a:buChar char="Ø"/>
            </a:pPr>
            <a:r>
              <a:rPr lang="pt-BR" sz="3000" dirty="0">
                <a:latin typeface="Arial" pitchFamily="34" charset="0"/>
                <a:cs typeface="Arial" pitchFamily="34" charset="0"/>
              </a:rPr>
              <a:t>Na disciplina de Língua Portuguesa, a professora do 8° Ano, na 1ª etapa trabalhou a leitura de textos folclóricos em sala de aula. Na 2ª etapa pediu para que os alunos  pesquisassem  lendas com seus familiares e em seguida gravassem um vídeo com um familiar contando uma lenda. 3ª etapa apresentação do vídeo em sala de aula. 4ª etapa na STE os alunos irão digitar o a história contada no vídeo produzido por  ele.</a:t>
            </a:r>
          </a:p>
          <a:p>
            <a:pPr marL="457200" lvl="0" indent="-457200">
              <a:buFont typeface="Wingdings" pitchFamily="2" charset="2"/>
              <a:buChar char="Ø"/>
            </a:pPr>
            <a:r>
              <a:rPr lang="pt-BR" sz="3000" dirty="0">
                <a:latin typeface="Arial" pitchFamily="34" charset="0"/>
                <a:cs typeface="Arial" pitchFamily="34" charset="0"/>
              </a:rPr>
              <a:t>Na disciplina de História, o professor do 2º ano Ensino Médio, trabalhou durante o bimestre com os alunos a pesquisa de  alguns  conteúdos e ensinou a montar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slides . Os </a:t>
            </a:r>
            <a:r>
              <a:rPr lang="pt-BR" sz="3000" dirty="0">
                <a:latin typeface="Arial" pitchFamily="34" charset="0"/>
                <a:cs typeface="Arial" pitchFamily="34" charset="0"/>
              </a:rPr>
              <a:t>alunos apresentaram os slides produzidos na STE em sala de aula.</a:t>
            </a:r>
          </a:p>
          <a:p>
            <a:r>
              <a:rPr lang="pt-BR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578977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aixaDeTexto 1"/>
          <p:cNvSpPr txBox="1">
            <a:spLocks noChangeArrowheads="1"/>
          </p:cNvSpPr>
          <p:nvPr/>
        </p:nvSpPr>
        <p:spPr bwMode="auto">
          <a:xfrm>
            <a:off x="1662117" y="592138"/>
            <a:ext cx="9477375" cy="5693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entury Gothic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pt-BR" sz="3000" dirty="0">
                <a:latin typeface="Arial" charset="0"/>
                <a:cs typeface="Arial" charset="0"/>
              </a:rPr>
              <a:t> </a:t>
            </a:r>
            <a:r>
              <a:rPr lang="pt-BR" sz="3000" dirty="0" smtClean="0">
                <a:latin typeface="Arial" charset="0"/>
                <a:cs typeface="Arial" charset="0"/>
              </a:rPr>
              <a:t>Pesquisar </a:t>
            </a:r>
            <a:r>
              <a:rPr lang="pt-BR" sz="3000" dirty="0" err="1" smtClean="0">
                <a:latin typeface="Arial" charset="0"/>
                <a:cs typeface="Arial" charset="0"/>
              </a:rPr>
              <a:t>webQuest</a:t>
            </a:r>
            <a:r>
              <a:rPr lang="pt-BR" sz="3000" dirty="0" smtClean="0">
                <a:latin typeface="Arial" charset="0"/>
                <a:cs typeface="Arial" charset="0"/>
              </a:rPr>
              <a:t>,</a:t>
            </a:r>
            <a:r>
              <a:rPr lang="pt-BR" sz="3200" dirty="0" smtClean="0"/>
              <a:t> </a:t>
            </a:r>
            <a:r>
              <a:rPr lang="pt-BR" sz="3200" dirty="0" smtClean="0">
                <a:latin typeface="Arial" pitchFamily="34" charset="0"/>
                <a:cs typeface="Arial" pitchFamily="34" charset="0"/>
              </a:rPr>
              <a:t>pois possibilitam uma maior interação com conteúdos educacionais.</a:t>
            </a:r>
            <a:endParaRPr lang="pt-BR" sz="30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pt-BR" sz="3000" dirty="0" smtClean="0">
                <a:latin typeface="Arial" charset="0"/>
                <a:cs typeface="Arial" charset="0"/>
              </a:rPr>
              <a:t>Explorar a lousa digital e conhecer seus recursos para proporcionar um melhor aprendizado com a participação dos alunos.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pt-BR" sz="3000" dirty="0" smtClean="0">
                <a:latin typeface="Arial" charset="0"/>
                <a:cs typeface="Arial" charset="0"/>
              </a:rPr>
              <a:t>Estudar novas maneiras de trabalhar com o Ambiente </a:t>
            </a:r>
            <a:r>
              <a:rPr lang="pt-BR" sz="3000" dirty="0" err="1" smtClean="0">
                <a:latin typeface="Arial" charset="0"/>
                <a:cs typeface="Arial" charset="0"/>
              </a:rPr>
              <a:t>Moodle</a:t>
            </a:r>
            <a:r>
              <a:rPr lang="pt-BR" sz="3000" dirty="0" smtClean="0">
                <a:latin typeface="Arial" charset="0"/>
                <a:cs typeface="Arial" charset="0"/>
              </a:rPr>
              <a:t>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pt-BR" sz="3000" dirty="0" smtClean="0">
                <a:latin typeface="Arial" charset="0"/>
                <a:cs typeface="Arial" charset="0"/>
              </a:rPr>
              <a:t>Criação e apresentação de vídeos e slides pelos alunos.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pt-BR" sz="3000" dirty="0" smtClean="0">
                <a:latin typeface="Arial" charset="0"/>
                <a:cs typeface="Arial" charset="0"/>
              </a:rPr>
              <a:t>Criação de textos pelos alunos no editor de texto, para que os alunos aprendam a utilizar as ferramentas do computador.</a:t>
            </a:r>
            <a:endParaRPr lang="pt-BR" sz="30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egração">
  <a:themeElements>
    <a:clrScheme name="Integração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Integração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ntegração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244</Words>
  <Application>Microsoft Office PowerPoint</Application>
  <PresentationFormat>Personalizar</PresentationFormat>
  <Paragraphs>14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Integração</vt:lpstr>
      <vt:lpstr>Ribas do Rio Pardo – MS E.E.Dr° João Ponce de Arruda PROGETEC: Rita Elaine de Paula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Ribas do Rio Pardo – MS E.E.Dr° João Ponce de Arruda PROGETEC: Rita Elaine de Paula</dc:title>
  <dc:creator>C�tia Aparecida de Paula</dc:creator>
  <cp:lastModifiedBy>C�tia Aparecida de Paula</cp:lastModifiedBy>
  <cp:revision>10</cp:revision>
  <dcterms:created xsi:type="dcterms:W3CDTF">2015-08-30T00:16:42Z</dcterms:created>
  <dcterms:modified xsi:type="dcterms:W3CDTF">2015-08-30T01:21:55Z</dcterms:modified>
</cp:coreProperties>
</file>